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E0445-D95E-4B00-A4E2-87629E515782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F39E-CCA8-48A7-A9A3-B896757EA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710" y="936870"/>
            <a:ext cx="570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آنالیز داده 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و محصول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02535-3FDA-419B-A2C5-1C29F14E909B}"/>
              </a:ext>
            </a:extLst>
          </p:cNvPr>
          <p:cNvSpPr txBox="1"/>
          <p:nvPr/>
        </p:nvSpPr>
        <p:spPr>
          <a:xfrm>
            <a:off x="3124332" y="5127575"/>
            <a:ext cx="2895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n w="1905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تهیه و تنظیم: سید حیدر علوی</a:t>
            </a:r>
            <a:endParaRPr lang="en-US" sz="2400" b="1" dirty="0">
              <a:ln w="19050">
                <a:noFill/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652788" y="1674985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با استفاده از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الگوریتم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های یادگیری ماشینی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6169" y="44624"/>
            <a:ext cx="736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475" y="44624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867" y="44624"/>
            <a:ext cx="705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5094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0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1109" y="44624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CCS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0487" y="44624"/>
            <a:ext cx="579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6328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8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9341" y="44624"/>
            <a:ext cx="5741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678321"/>
            <a:ext cx="784887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5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4479" y="44624"/>
            <a:ext cx="6611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&gt;16mm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56" y="678321"/>
            <a:ext cx="755296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0016" y="44624"/>
            <a:ext cx="66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9-16mm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97" y="678321"/>
            <a:ext cx="7867843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501" y="44624"/>
            <a:ext cx="6805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6.3-9mm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48" y="678321"/>
            <a:ext cx="782679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7232" y="44624"/>
            <a:ext cx="666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&lt;6.3mm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744" y="118437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جمع آوری داده ها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79512" y="764768"/>
            <a:ext cx="87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پارامترهای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خروجی توسط واحد تولید از تاریخ 1400/04/07 لغایت 1400/09/30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بصورت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متوسط روزانه استخراج شده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A712D79-3F41-47E8-9811-BCE67EFEF7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793407"/>
              </p:ext>
            </p:extLst>
          </p:nvPr>
        </p:nvGraphicFramePr>
        <p:xfrm>
          <a:off x="323528" y="2708922"/>
          <a:ext cx="8352928" cy="309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Worksheet" r:id="rId5" imgW="12210921" imgH="1733435" progId="Excel.Sheet.12">
                  <p:embed/>
                </p:oleObj>
              </mc:Choice>
              <mc:Fallback>
                <p:oleObj name="Worksheet" r:id="rId5" imgW="12210921" imgH="17334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2708922"/>
                        <a:ext cx="8352928" cy="309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709AF-DA46-45BD-A6F9-AF8FACC2E860}"/>
              </a:ext>
            </a:extLst>
          </p:cNvPr>
          <p:cNvSpPr txBox="1"/>
          <p:nvPr/>
        </p:nvSpPr>
        <p:spPr>
          <a:xfrm>
            <a:off x="179512" y="1516722"/>
            <a:ext cx="878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در این مطالعه 10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17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 مورد بررسی قرار گرفته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408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915" y="44624"/>
            <a:ext cx="650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Tumble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3" y="678321"/>
            <a:ext cx="7565275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5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Abrasion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Porosity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94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5235" y="44624"/>
            <a:ext cx="5809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678321"/>
            <a:ext cx="722141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6920" y="44624"/>
            <a:ext cx="614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56084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7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0225" y="44624"/>
            <a:ext cx="517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9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5617" y="44624"/>
            <a:ext cx="582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4490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8785" y="44624"/>
            <a:ext cx="5862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089" y="44624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7480" y="44624"/>
            <a:ext cx="580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58145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696" y="118437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بررسی ارتباط احتمالی بین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F16E0-016F-4DF2-93DF-52A36612A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95" y="765621"/>
            <a:ext cx="5533805" cy="5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2220" y="44624"/>
            <a:ext cx="6455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بلین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022" y="678321"/>
            <a:ext cx="725437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6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0121" y="44624"/>
            <a:ext cx="6819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08" y="678321"/>
            <a:ext cx="7128791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861" y="44624"/>
            <a:ext cx="6892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344816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4483" y="44624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3338" y="44624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48883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1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728" y="44624"/>
            <a:ext cx="7026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5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</TotalTime>
  <Words>592</Words>
  <Application>Microsoft Office PowerPoint</Application>
  <PresentationFormat>On-screen Show (4:3)</PresentationFormat>
  <Paragraphs>120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Gill Sans MT</vt:lpstr>
      <vt:lpstr>Verdana</vt:lpstr>
      <vt:lpstr>Wingdings 2</vt:lpstr>
      <vt:lpstr>Solstice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Atieco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H.Alavi</dc:creator>
  <cp:lastModifiedBy>سید حیدر علوی</cp:lastModifiedBy>
  <cp:revision>309</cp:revision>
  <dcterms:created xsi:type="dcterms:W3CDTF">2016-04-19T09:45:19Z</dcterms:created>
  <dcterms:modified xsi:type="dcterms:W3CDTF">2021-12-25T09:19:55Z</dcterms:modified>
</cp:coreProperties>
</file>